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21945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44" userDrawn="1">
          <p15:clr>
            <a:srgbClr val="A4A3A4"/>
          </p15:clr>
        </p15:guide>
        <p15:guide id="2" pos="6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9"/>
    <p:restoredTop sz="94553"/>
  </p:normalViewPr>
  <p:slideViewPr>
    <p:cSldViewPr snapToGrid="0" showGuides="1">
      <p:cViewPr>
        <p:scale>
          <a:sx n="29" d="100"/>
          <a:sy n="29" d="100"/>
        </p:scale>
        <p:origin x="3576" y="800"/>
      </p:cViewPr>
      <p:guideLst>
        <p:guide orient="horz" pos="10344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07A5A-D30A-E34E-B17F-F43D12537210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506DF-342D-9F48-B596-A9B641A7B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95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0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3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68" userDrawn="1">
          <p15:clr>
            <a:srgbClr val="FBAE40"/>
          </p15:clr>
        </p15:guide>
        <p15:guide id="2" pos="691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77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33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44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9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7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41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4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30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A0F94-E3A0-2C4C-8529-4BA46B9EBF17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20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b="1" i="0" kern="1200">
          <a:solidFill>
            <a:schemeClr val="tx1"/>
          </a:solidFill>
          <a:latin typeface="Avenir Black" panose="02000503020000020003" pitchFamily="2" charset="0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B62F618-F2EE-972B-990B-D2947258D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5920" y="4893774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B3EE38-F2F2-2F94-D512-0C460555A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2411679"/>
            <a:ext cx="18524668" cy="2293618"/>
          </a:xfrm>
        </p:spPr>
        <p:txBody>
          <a:bodyPr anchor="t">
            <a:normAutofit/>
          </a:bodyPr>
          <a:lstStyle/>
          <a:p>
            <a:r>
              <a:rPr lang="en-US" sz="9600" dirty="0"/>
              <a:t>HEADLINE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E1D7D6-10C3-6952-A07C-CCA39EB3ABBC}"/>
              </a:ext>
            </a:extLst>
          </p:cNvPr>
          <p:cNvSpPr txBox="1">
            <a:spLocks/>
          </p:cNvSpPr>
          <p:nvPr/>
        </p:nvSpPr>
        <p:spPr>
          <a:xfrm>
            <a:off x="1645920" y="145365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65576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B59FA8-478D-4C7C-7606-AAC8DDBB7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2535" y="1935429"/>
            <a:ext cx="20060530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4D0225-280B-6A64-42F5-BDF694A7B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2534" y="4229047"/>
            <a:ext cx="20060529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CCC8E8-106E-5D3F-407A-22860A85782D}"/>
              </a:ext>
            </a:extLst>
          </p:cNvPr>
          <p:cNvSpPr txBox="1">
            <a:spLocks/>
          </p:cNvSpPr>
          <p:nvPr/>
        </p:nvSpPr>
        <p:spPr>
          <a:xfrm>
            <a:off x="942535" y="97740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583547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383A4E-1961-2704-444A-233B21EB7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816" y="4704469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E8A3E5-25E9-CA9A-F25E-2E3B20756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816" y="2410851"/>
            <a:ext cx="18524668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02F78C-2230-264D-690A-63E35F75E429}"/>
              </a:ext>
            </a:extLst>
          </p:cNvPr>
          <p:cNvSpPr txBox="1">
            <a:spLocks/>
          </p:cNvSpPr>
          <p:nvPr/>
        </p:nvSpPr>
        <p:spPr>
          <a:xfrm>
            <a:off x="1462816" y="1452831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13432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136</TotalTime>
  <Words>11</Words>
  <Application>Microsoft Macintosh PowerPoint</Application>
  <PresentationFormat>Custom</PresentationFormat>
  <Paragraphs>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Black</vt:lpstr>
      <vt:lpstr>Avenir Book</vt:lpstr>
      <vt:lpstr>Calibri</vt:lpstr>
      <vt:lpstr>Office Theme</vt:lpstr>
      <vt:lpstr>HEADLINE TEXT</vt:lpstr>
      <vt:lpstr>HEADLINE TEXT</vt:lpstr>
      <vt:lpstr>HEADLINE 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Cole</dc:creator>
  <cp:lastModifiedBy>Scott Cole</cp:lastModifiedBy>
  <cp:revision>6</cp:revision>
  <dcterms:created xsi:type="dcterms:W3CDTF">2024-03-12T17:35:44Z</dcterms:created>
  <dcterms:modified xsi:type="dcterms:W3CDTF">2024-03-13T19:41:53Z</dcterms:modified>
</cp:coreProperties>
</file>

<file path=docProps/thumbnail.jpeg>
</file>